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95269" y="1122363"/>
            <a:ext cx="9001462"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4800"/>
              <a:buFont typeface="Bookman Old Styl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95269" y="3602038"/>
            <a:ext cx="9001462" cy="1655762"/>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1000"/>
              </a:spcBef>
              <a:spcAft>
                <a:spcPts val="0"/>
              </a:spcAft>
              <a:buClr>
                <a:schemeClr val="lt1"/>
              </a:buClr>
              <a:buSzPts val="2400"/>
              <a:buNone/>
              <a:defRPr sz="2400"/>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120000"/>
              </a:lnSpc>
              <a:spcBef>
                <a:spcPts val="500"/>
              </a:spcBef>
              <a:spcAft>
                <a:spcPts val="0"/>
              </a:spcAft>
              <a:buClr>
                <a:schemeClr val="lt1"/>
              </a:buClr>
              <a:buSzPts val="1600"/>
              <a:buNone/>
              <a:defRPr sz="1600"/>
            </a:lvl6pPr>
            <a:lvl7pPr lvl="6" algn="ctr">
              <a:lnSpc>
                <a:spcPct val="120000"/>
              </a:lnSpc>
              <a:spcBef>
                <a:spcPts val="500"/>
              </a:spcBef>
              <a:spcAft>
                <a:spcPts val="0"/>
              </a:spcAft>
              <a:buClr>
                <a:schemeClr val="lt1"/>
              </a:buClr>
              <a:buSzPts val="1600"/>
              <a:buNone/>
              <a:defRPr sz="1600"/>
            </a:lvl7pPr>
            <a:lvl8pPr lvl="7" algn="ctr">
              <a:lnSpc>
                <a:spcPct val="120000"/>
              </a:lnSpc>
              <a:spcBef>
                <a:spcPts val="500"/>
              </a:spcBef>
              <a:spcAft>
                <a:spcPts val="0"/>
              </a:spcAft>
              <a:buClr>
                <a:schemeClr val="lt1"/>
              </a:buClr>
              <a:buSzPts val="1600"/>
              <a:buNone/>
              <a:defRPr sz="1600"/>
            </a:lvl8pPr>
            <a:lvl9pPr lvl="8" algn="ctr">
              <a:lnSpc>
                <a:spcPct val="120000"/>
              </a:lnSpc>
              <a:spcBef>
                <a:spcPts val="500"/>
              </a:spcBef>
              <a:spcAft>
                <a:spcPts val="0"/>
              </a:spcAft>
              <a:buClr>
                <a:schemeClr val="lt1"/>
              </a:buClr>
              <a:buSzPts val="1600"/>
              <a:buNone/>
              <a:defRPr sz="1600"/>
            </a:lvl9pPr>
          </a:lstStyle>
          <a:p/>
        </p:txBody>
      </p:sp>
      <p:sp>
        <p:nvSpPr>
          <p:cNvPr id="14" name="Google Shape;14;p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68" name="Shape 68"/>
        <p:cNvGrpSpPr/>
        <p:nvPr/>
      </p:nvGrpSpPr>
      <p:grpSpPr>
        <a:xfrm>
          <a:off x="0" y="0"/>
          <a:ext cx="0" cy="0"/>
          <a:chOff x="0" y="0"/>
          <a:chExt cx="0" cy="0"/>
        </a:xfrm>
      </p:grpSpPr>
      <p:sp>
        <p:nvSpPr>
          <p:cNvPr id="69" name="Google Shape;69;p11"/>
          <p:cNvSpPr txBox="1"/>
          <p:nvPr>
            <p:ph type="title"/>
          </p:nvPr>
        </p:nvSpPr>
        <p:spPr>
          <a:xfrm>
            <a:off x="913806" y="4289372"/>
            <a:ext cx="10367564" cy="81935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p:nvPr>
            <p:ph idx="2" type="pic"/>
          </p:nvPr>
        </p:nvSpPr>
        <p:spPr>
          <a:xfrm>
            <a:off x="913806" y="621321"/>
            <a:ext cx="10367564" cy="3379735"/>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71" name="Google Shape;71;p11"/>
          <p:cNvSpPr txBox="1"/>
          <p:nvPr>
            <p:ph idx="1" type="body"/>
          </p:nvPr>
        </p:nvSpPr>
        <p:spPr>
          <a:xfrm>
            <a:off x="913795" y="5108728"/>
            <a:ext cx="10365998" cy="68247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800"/>
              <a:buNone/>
              <a:defRPr sz="18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72" name="Google Shape;72;p1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75" name="Shape 75"/>
        <p:cNvGrpSpPr/>
        <p:nvPr/>
      </p:nvGrpSpPr>
      <p:grpSpPr>
        <a:xfrm>
          <a:off x="0" y="0"/>
          <a:ext cx="0" cy="0"/>
          <a:chOff x="0" y="0"/>
          <a:chExt cx="0" cy="0"/>
        </a:xfrm>
      </p:grpSpPr>
      <p:sp>
        <p:nvSpPr>
          <p:cNvPr id="76" name="Google Shape;76;p12"/>
          <p:cNvSpPr txBox="1"/>
          <p:nvPr>
            <p:ph type="title"/>
          </p:nvPr>
        </p:nvSpPr>
        <p:spPr>
          <a:xfrm>
            <a:off x="913795" y="609600"/>
            <a:ext cx="10353762" cy="3424859"/>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2"/>
          <p:cNvSpPr txBox="1"/>
          <p:nvPr>
            <p:ph idx="1" type="body"/>
          </p:nvPr>
        </p:nvSpPr>
        <p:spPr>
          <a:xfrm>
            <a:off x="913795" y="4204820"/>
            <a:ext cx="10353761" cy="1592186"/>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78" name="Google Shape;78;p1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1" name="Shape 81"/>
        <p:cNvGrpSpPr/>
        <p:nvPr/>
      </p:nvGrpSpPr>
      <p:grpSpPr>
        <a:xfrm>
          <a:off x="0" y="0"/>
          <a:ext cx="0" cy="0"/>
          <a:chOff x="0" y="0"/>
          <a:chExt cx="0" cy="0"/>
        </a:xfrm>
      </p:grpSpPr>
      <p:sp>
        <p:nvSpPr>
          <p:cNvPr id="82" name="Google Shape;82;p13"/>
          <p:cNvSpPr txBox="1"/>
          <p:nvPr>
            <p:ph type="title"/>
          </p:nvPr>
        </p:nvSpPr>
        <p:spPr>
          <a:xfrm>
            <a:off x="1446212" y="609600"/>
            <a:ext cx="9302752" cy="299290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3"/>
          <p:cNvSpPr txBox="1"/>
          <p:nvPr>
            <p:ph idx="1" type="body"/>
          </p:nvPr>
        </p:nvSpPr>
        <p:spPr>
          <a:xfrm>
            <a:off x="1720644" y="3610032"/>
            <a:ext cx="8752299" cy="426812"/>
          </a:xfrm>
          <a:prstGeom prst="rect">
            <a:avLst/>
          </a:prstGeom>
          <a:noFill/>
          <a:ln>
            <a:noFill/>
          </a:ln>
        </p:spPr>
        <p:txBody>
          <a:bodyPr anchorCtr="0" anchor="t" bIns="45700" lIns="91425" spcFirstLastPara="1" rIns="91425" wrap="square" tIns="45700">
            <a:normAutofit/>
          </a:bodyPr>
          <a:lstStyle>
            <a:lvl1pPr indent="-228600" lvl="0" marL="457200" algn="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4" name="Google Shape;84;p13"/>
          <p:cNvSpPr txBox="1"/>
          <p:nvPr>
            <p:ph idx="2" type="body"/>
          </p:nvPr>
        </p:nvSpPr>
        <p:spPr>
          <a:xfrm>
            <a:off x="913794" y="4204821"/>
            <a:ext cx="10353762" cy="1586380"/>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5" name="Google Shape;85;p1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88" name="Google Shape;88;p13"/>
          <p:cNvSpPr txBox="1"/>
          <p:nvPr/>
        </p:nvSpPr>
        <p:spPr>
          <a:xfrm>
            <a:off x="836612" y="735241"/>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Rockwell"/>
              <a:buNone/>
            </a:pPr>
            <a:r>
              <a:rPr b="0" i="0" lang="en-US" sz="8000" u="none" cap="none" strike="noStrike">
                <a:solidFill>
                  <a:schemeClr val="lt1"/>
                </a:solidFill>
                <a:latin typeface="Rockwell"/>
                <a:ea typeface="Rockwell"/>
                <a:cs typeface="Rockwell"/>
                <a:sym typeface="Rockwell"/>
              </a:rPr>
              <a:t>“</a:t>
            </a:r>
            <a:endParaRPr/>
          </a:p>
        </p:txBody>
      </p:sp>
      <p:sp>
        <p:nvSpPr>
          <p:cNvPr id="89" name="Google Shape;89;p13"/>
          <p:cNvSpPr txBox="1"/>
          <p:nvPr/>
        </p:nvSpPr>
        <p:spPr>
          <a:xfrm>
            <a:off x="10657956" y="2972093"/>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Rockwell"/>
              <a:buNone/>
            </a:pPr>
            <a:r>
              <a:rPr b="0" i="0" lang="en-US" sz="8000" u="none" cap="none" strike="noStrike">
                <a:solidFill>
                  <a:schemeClr val="lt1"/>
                </a:solidFill>
                <a:latin typeface="Rockwell"/>
                <a:ea typeface="Rockwell"/>
                <a:cs typeface="Rockwell"/>
                <a:sym typeface="Rockwel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0" name="Shape 90"/>
        <p:cNvGrpSpPr/>
        <p:nvPr/>
      </p:nvGrpSpPr>
      <p:grpSpPr>
        <a:xfrm>
          <a:off x="0" y="0"/>
          <a:ext cx="0" cy="0"/>
          <a:chOff x="0" y="0"/>
          <a:chExt cx="0" cy="0"/>
        </a:xfrm>
      </p:grpSpPr>
      <p:sp>
        <p:nvSpPr>
          <p:cNvPr id="91" name="Google Shape;91;p14"/>
          <p:cNvSpPr txBox="1"/>
          <p:nvPr>
            <p:ph type="title"/>
          </p:nvPr>
        </p:nvSpPr>
        <p:spPr>
          <a:xfrm>
            <a:off x="913806" y="2126942"/>
            <a:ext cx="10355327" cy="251183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14"/>
          <p:cNvSpPr txBox="1"/>
          <p:nvPr>
            <p:ph idx="1" type="body"/>
          </p:nvPr>
        </p:nvSpPr>
        <p:spPr>
          <a:xfrm>
            <a:off x="913794" y="4650556"/>
            <a:ext cx="10353763" cy="114064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93" name="Google Shape;93;p1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96" name="Shape 96"/>
        <p:cNvGrpSpPr/>
        <p:nvPr/>
      </p:nvGrpSpPr>
      <p:grpSpPr>
        <a:xfrm>
          <a:off x="0" y="0"/>
          <a:ext cx="0" cy="0"/>
          <a:chOff x="0" y="0"/>
          <a:chExt cx="0" cy="0"/>
        </a:xfrm>
      </p:grpSpPr>
      <p:sp>
        <p:nvSpPr>
          <p:cNvPr id="97" name="Google Shape;97;p15"/>
          <p:cNvSpPr txBox="1"/>
          <p:nvPr>
            <p:ph type="title"/>
          </p:nvPr>
        </p:nvSpPr>
        <p:spPr>
          <a:xfrm>
            <a:off x="913794"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15"/>
          <p:cNvSpPr txBox="1"/>
          <p:nvPr>
            <p:ph idx="1" type="body"/>
          </p:nvPr>
        </p:nvSpPr>
        <p:spPr>
          <a:xfrm>
            <a:off x="913794" y="2088319"/>
            <a:ext cx="3298956" cy="823305"/>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99" name="Google Shape;99;p15"/>
          <p:cNvSpPr txBox="1"/>
          <p:nvPr>
            <p:ph idx="2" type="body"/>
          </p:nvPr>
        </p:nvSpPr>
        <p:spPr>
          <a:xfrm>
            <a:off x="913794" y="2911624"/>
            <a:ext cx="3298956"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0" name="Google Shape;100;p15"/>
          <p:cNvSpPr txBox="1"/>
          <p:nvPr>
            <p:ph idx="3" type="body"/>
          </p:nvPr>
        </p:nvSpPr>
        <p:spPr>
          <a:xfrm>
            <a:off x="4444878" y="2088320"/>
            <a:ext cx="3298558"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1" name="Google Shape;101;p15"/>
          <p:cNvSpPr txBox="1"/>
          <p:nvPr>
            <p:ph idx="4" type="body"/>
          </p:nvPr>
        </p:nvSpPr>
        <p:spPr>
          <a:xfrm>
            <a:off x="4444878" y="2911624"/>
            <a:ext cx="329982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2" name="Google Shape;102;p15"/>
          <p:cNvSpPr txBox="1"/>
          <p:nvPr>
            <p:ph idx="5" type="body"/>
          </p:nvPr>
        </p:nvSpPr>
        <p:spPr>
          <a:xfrm>
            <a:off x="7973298" y="2088320"/>
            <a:ext cx="3291211"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3" name="Google Shape;103;p15"/>
          <p:cNvSpPr txBox="1"/>
          <p:nvPr>
            <p:ph idx="6" type="body"/>
          </p:nvPr>
        </p:nvSpPr>
        <p:spPr>
          <a:xfrm>
            <a:off x="7976346" y="2911624"/>
            <a:ext cx="329121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4" name="Google Shape;104;p1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5"/>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1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07" name="Shape 107"/>
        <p:cNvGrpSpPr/>
        <p:nvPr/>
      </p:nvGrpSpPr>
      <p:grpSpPr>
        <a:xfrm>
          <a:off x="0" y="0"/>
          <a:ext cx="0" cy="0"/>
          <a:chOff x="0" y="0"/>
          <a:chExt cx="0" cy="0"/>
        </a:xfrm>
      </p:grpSpPr>
      <p:sp>
        <p:nvSpPr>
          <p:cNvPr id="108" name="Google Shape;108;p16"/>
          <p:cNvSpPr txBox="1"/>
          <p:nvPr>
            <p:ph type="title"/>
          </p:nvPr>
        </p:nvSpPr>
        <p:spPr>
          <a:xfrm>
            <a:off x="913795"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 name="Google Shape;109;p16"/>
          <p:cNvSpPr txBox="1"/>
          <p:nvPr>
            <p:ph idx="1" type="body"/>
          </p:nvPr>
        </p:nvSpPr>
        <p:spPr>
          <a:xfrm>
            <a:off x="913795" y="4195899"/>
            <a:ext cx="3298955"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0" name="Google Shape;110;p16"/>
          <p:cNvSpPr/>
          <p:nvPr>
            <p:ph idx="2" type="pic"/>
          </p:nvPr>
        </p:nvSpPr>
        <p:spPr>
          <a:xfrm>
            <a:off x="1092020" y="2298987"/>
            <a:ext cx="2940050"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1" name="Google Shape;111;p16"/>
          <p:cNvSpPr txBox="1"/>
          <p:nvPr>
            <p:ph idx="3" type="body"/>
          </p:nvPr>
        </p:nvSpPr>
        <p:spPr>
          <a:xfrm>
            <a:off x="913795" y="4772161"/>
            <a:ext cx="3298955"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2" name="Google Shape;112;p16"/>
          <p:cNvSpPr txBox="1"/>
          <p:nvPr>
            <p:ph idx="4" type="body"/>
          </p:nvPr>
        </p:nvSpPr>
        <p:spPr>
          <a:xfrm>
            <a:off x="4442701" y="4195899"/>
            <a:ext cx="3298983"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3" name="Google Shape;113;p16"/>
          <p:cNvSpPr/>
          <p:nvPr>
            <p:ph idx="5" type="pic"/>
          </p:nvPr>
        </p:nvSpPr>
        <p:spPr>
          <a:xfrm>
            <a:off x="4568996" y="2298987"/>
            <a:ext cx="2930525"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4" name="Google Shape;114;p16"/>
          <p:cNvSpPr txBox="1"/>
          <p:nvPr>
            <p:ph idx="6" type="body"/>
          </p:nvPr>
        </p:nvSpPr>
        <p:spPr>
          <a:xfrm>
            <a:off x="4441348" y="4772160"/>
            <a:ext cx="3300336"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5" name="Google Shape;115;p16"/>
          <p:cNvSpPr txBox="1"/>
          <p:nvPr>
            <p:ph idx="7" type="body"/>
          </p:nvPr>
        </p:nvSpPr>
        <p:spPr>
          <a:xfrm>
            <a:off x="7973423" y="4195899"/>
            <a:ext cx="3289900"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6" name="Google Shape;116;p16"/>
          <p:cNvSpPr/>
          <p:nvPr>
            <p:ph idx="8" type="pic"/>
          </p:nvPr>
        </p:nvSpPr>
        <p:spPr>
          <a:xfrm>
            <a:off x="8152803" y="2298987"/>
            <a:ext cx="2932113"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7" name="Google Shape;117;p16"/>
          <p:cNvSpPr txBox="1"/>
          <p:nvPr>
            <p:ph idx="9" type="body"/>
          </p:nvPr>
        </p:nvSpPr>
        <p:spPr>
          <a:xfrm>
            <a:off x="7973298" y="4772161"/>
            <a:ext cx="3294258" cy="101903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8" name="Google Shape;118;p1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16"/>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1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1" name="Shape 121"/>
        <p:cNvGrpSpPr/>
        <p:nvPr/>
      </p:nvGrpSpPr>
      <p:grpSpPr>
        <a:xfrm>
          <a:off x="0" y="0"/>
          <a:ext cx="0" cy="0"/>
          <a:chOff x="0" y="0"/>
          <a:chExt cx="0" cy="0"/>
        </a:xfrm>
      </p:grpSpPr>
      <p:sp>
        <p:nvSpPr>
          <p:cNvPr id="122" name="Google Shape;122;p17"/>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3" name="Google Shape;123;p17"/>
          <p:cNvSpPr txBox="1"/>
          <p:nvPr>
            <p:ph idx="1" type="body"/>
          </p:nvPr>
        </p:nvSpPr>
        <p:spPr>
          <a:xfrm rot="5400000">
            <a:off x="4243108" y="-1233249"/>
            <a:ext cx="3695136" cy="1035376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124" name="Google Shape;124;p1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17"/>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7" name="Shape 127"/>
        <p:cNvGrpSpPr/>
        <p:nvPr/>
      </p:nvGrpSpPr>
      <p:grpSpPr>
        <a:xfrm>
          <a:off x="0" y="0"/>
          <a:ext cx="0" cy="0"/>
          <a:chOff x="0" y="0"/>
          <a:chExt cx="0" cy="0"/>
        </a:xfrm>
      </p:grpSpPr>
      <p:sp>
        <p:nvSpPr>
          <p:cNvPr id="128" name="Google Shape;128;p18"/>
          <p:cNvSpPr txBox="1"/>
          <p:nvPr>
            <p:ph type="title"/>
          </p:nvPr>
        </p:nvSpPr>
        <p:spPr>
          <a:xfrm rot="5400000">
            <a:off x="7405428" y="1929071"/>
            <a:ext cx="5181601" cy="254265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40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18"/>
          <p:cNvSpPr txBox="1"/>
          <p:nvPr>
            <p:ph idx="1" type="body"/>
          </p:nvPr>
        </p:nvSpPr>
        <p:spPr>
          <a:xfrm rot="5400000">
            <a:off x="2152346" y="-628953"/>
            <a:ext cx="5181601" cy="765870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130" name="Google Shape;130;p1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18"/>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1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20" name="Google Shape;20;p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3" name="Shape 23"/>
        <p:cNvGrpSpPr/>
        <p:nvPr/>
      </p:nvGrpSpPr>
      <p:grpSpPr>
        <a:xfrm>
          <a:off x="0" y="0"/>
          <a:ext cx="0" cy="0"/>
          <a:chOff x="0" y="0"/>
          <a:chExt cx="0" cy="0"/>
        </a:xfrm>
      </p:grpSpPr>
      <p:sp>
        <p:nvSpPr>
          <p:cNvPr id="24" name="Google Shape;24;p4"/>
          <p:cNvSpPr txBox="1"/>
          <p:nvPr>
            <p:ph type="title"/>
          </p:nvPr>
        </p:nvSpPr>
        <p:spPr>
          <a:xfrm>
            <a:off x="917227" y="609600"/>
            <a:ext cx="5929773"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p:nvPr>
            <p:ph idx="2" type="pic"/>
          </p:nvPr>
        </p:nvSpPr>
        <p:spPr>
          <a:xfrm>
            <a:off x="7424804" y="758881"/>
            <a:ext cx="3255356" cy="4883038"/>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26" name="Google Shape;26;p4"/>
          <p:cNvSpPr txBox="1"/>
          <p:nvPr>
            <p:ph idx="1" type="body"/>
          </p:nvPr>
        </p:nvSpPr>
        <p:spPr>
          <a:xfrm>
            <a:off x="913794" y="2971800"/>
            <a:ext cx="5934950" cy="281940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800"/>
              <a:buNone/>
              <a:defRPr sz="18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27" name="Google Shape;27;p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0" name="Shape 30"/>
        <p:cNvGrpSpPr/>
        <p:nvPr/>
      </p:nvGrpSpPr>
      <p:grpSpPr>
        <a:xfrm>
          <a:off x="0" y="0"/>
          <a:ext cx="0" cy="0"/>
          <a:chOff x="0" y="0"/>
          <a:chExt cx="0" cy="0"/>
        </a:xfrm>
      </p:grpSpPr>
      <p:sp>
        <p:nvSpPr>
          <p:cNvPr id="31" name="Google Shape;31;p5"/>
          <p:cNvSpPr txBox="1"/>
          <p:nvPr>
            <p:ph type="title"/>
          </p:nvPr>
        </p:nvSpPr>
        <p:spPr>
          <a:xfrm>
            <a:off x="917228" y="609600"/>
            <a:ext cx="3932237"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5"/>
          <p:cNvSpPr txBox="1"/>
          <p:nvPr>
            <p:ph idx="1" type="body"/>
          </p:nvPr>
        </p:nvSpPr>
        <p:spPr>
          <a:xfrm>
            <a:off x="5078064" y="609600"/>
            <a:ext cx="6189492" cy="5181600"/>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33" name="Google Shape;33;p5"/>
          <p:cNvSpPr txBox="1"/>
          <p:nvPr>
            <p:ph idx="2" type="body"/>
          </p:nvPr>
        </p:nvSpPr>
        <p:spPr>
          <a:xfrm>
            <a:off x="917228" y="2971800"/>
            <a:ext cx="3932237" cy="281939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34" name="Google Shape;34;p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sp>
        <p:nvSpPr>
          <p:cNvPr id="38" name="Google Shape;38;p6"/>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6"/>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2" name="Shape 42"/>
        <p:cNvGrpSpPr/>
        <p:nvPr/>
      </p:nvGrpSpPr>
      <p:grpSpPr>
        <a:xfrm>
          <a:off x="0" y="0"/>
          <a:ext cx="0" cy="0"/>
          <a:chOff x="0" y="0"/>
          <a:chExt cx="0" cy="0"/>
        </a:xfrm>
      </p:grpSpPr>
      <p:sp>
        <p:nvSpPr>
          <p:cNvPr id="43" name="Google Shape;43;p7"/>
          <p:cNvSpPr txBox="1"/>
          <p:nvPr>
            <p:ph type="title"/>
          </p:nvPr>
        </p:nvSpPr>
        <p:spPr>
          <a:xfrm>
            <a:off x="1229244" y="657226"/>
            <a:ext cx="9733512" cy="2852737"/>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400"/>
              <a:buFont typeface="Bookman Old Style"/>
              <a:buNone/>
              <a:defRPr sz="3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7"/>
          <p:cNvSpPr txBox="1"/>
          <p:nvPr>
            <p:ph idx="1" type="body"/>
          </p:nvPr>
        </p:nvSpPr>
        <p:spPr>
          <a:xfrm>
            <a:off x="1229244" y="3602038"/>
            <a:ext cx="9733512" cy="150018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2400"/>
              <a:buNone/>
              <a:defRPr sz="2400">
                <a:solidFill>
                  <a:schemeClr val="lt1"/>
                </a:solidFill>
              </a:defRPr>
            </a:lvl1pPr>
            <a:lvl2pPr indent="-228600" lvl="1" marL="914400" algn="l">
              <a:lnSpc>
                <a:spcPct val="120000"/>
              </a:lnSpc>
              <a:spcBef>
                <a:spcPts val="500"/>
              </a:spcBef>
              <a:spcAft>
                <a:spcPts val="0"/>
              </a:spcAft>
              <a:buClr>
                <a:schemeClr val="lt1"/>
              </a:buClr>
              <a:buSzPts val="2000"/>
              <a:buNone/>
              <a:defRPr sz="2000">
                <a:solidFill>
                  <a:schemeClr val="lt1"/>
                </a:solidFill>
              </a:defRPr>
            </a:lvl2pPr>
            <a:lvl3pPr indent="-228600" lvl="2" marL="1371600" algn="l">
              <a:lnSpc>
                <a:spcPct val="120000"/>
              </a:lnSpc>
              <a:spcBef>
                <a:spcPts val="500"/>
              </a:spcBef>
              <a:spcAft>
                <a:spcPts val="0"/>
              </a:spcAft>
              <a:buClr>
                <a:schemeClr val="lt1"/>
              </a:buClr>
              <a:buSzPts val="1800"/>
              <a:buNone/>
              <a:defRPr sz="1800">
                <a:solidFill>
                  <a:schemeClr val="lt1"/>
                </a:solidFill>
              </a:defRPr>
            </a:lvl3pPr>
            <a:lvl4pPr indent="-228600" lvl="3" marL="1828800" algn="l">
              <a:lnSpc>
                <a:spcPct val="120000"/>
              </a:lnSpc>
              <a:spcBef>
                <a:spcPts val="500"/>
              </a:spcBef>
              <a:spcAft>
                <a:spcPts val="0"/>
              </a:spcAft>
              <a:buClr>
                <a:schemeClr val="lt1"/>
              </a:buClr>
              <a:buSzPts val="1600"/>
              <a:buNone/>
              <a:defRPr sz="1600">
                <a:solidFill>
                  <a:schemeClr val="lt1"/>
                </a:solidFill>
              </a:defRPr>
            </a:lvl4pPr>
            <a:lvl5pPr indent="-228600" lvl="4" marL="2286000" algn="l">
              <a:lnSpc>
                <a:spcPct val="120000"/>
              </a:lnSpc>
              <a:spcBef>
                <a:spcPts val="500"/>
              </a:spcBef>
              <a:spcAft>
                <a:spcPts val="0"/>
              </a:spcAft>
              <a:buClr>
                <a:schemeClr val="lt1"/>
              </a:buClr>
              <a:buSzPts val="1600"/>
              <a:buNone/>
              <a:defRPr sz="1600">
                <a:solidFill>
                  <a:schemeClr val="lt1"/>
                </a:solidFill>
              </a:defRPr>
            </a:lvl5pPr>
            <a:lvl6pPr indent="-228600" lvl="5" marL="2743200" algn="l">
              <a:lnSpc>
                <a:spcPct val="120000"/>
              </a:lnSpc>
              <a:spcBef>
                <a:spcPts val="500"/>
              </a:spcBef>
              <a:spcAft>
                <a:spcPts val="0"/>
              </a:spcAft>
              <a:buClr>
                <a:schemeClr val="lt1"/>
              </a:buClr>
              <a:buSzPts val="1600"/>
              <a:buNone/>
              <a:defRPr sz="1600">
                <a:solidFill>
                  <a:schemeClr val="lt1"/>
                </a:solidFill>
              </a:defRPr>
            </a:lvl6pPr>
            <a:lvl7pPr indent="-228600" lvl="6" marL="3200400" algn="l">
              <a:lnSpc>
                <a:spcPct val="120000"/>
              </a:lnSpc>
              <a:spcBef>
                <a:spcPts val="500"/>
              </a:spcBef>
              <a:spcAft>
                <a:spcPts val="0"/>
              </a:spcAft>
              <a:buClr>
                <a:schemeClr val="lt1"/>
              </a:buClr>
              <a:buSzPts val="1600"/>
              <a:buNone/>
              <a:defRPr sz="1600">
                <a:solidFill>
                  <a:schemeClr val="lt1"/>
                </a:solidFill>
              </a:defRPr>
            </a:lvl7pPr>
            <a:lvl8pPr indent="-228600" lvl="7" marL="3657600" algn="l">
              <a:lnSpc>
                <a:spcPct val="120000"/>
              </a:lnSpc>
              <a:spcBef>
                <a:spcPts val="500"/>
              </a:spcBef>
              <a:spcAft>
                <a:spcPts val="0"/>
              </a:spcAft>
              <a:buClr>
                <a:schemeClr val="lt1"/>
              </a:buClr>
              <a:buSzPts val="1600"/>
              <a:buNone/>
              <a:defRPr sz="1600">
                <a:solidFill>
                  <a:schemeClr val="lt1"/>
                </a:solidFill>
              </a:defRPr>
            </a:lvl8pPr>
            <a:lvl9pPr indent="-228600" lvl="8" marL="4114800" algn="l">
              <a:lnSpc>
                <a:spcPct val="120000"/>
              </a:lnSpc>
              <a:spcBef>
                <a:spcPts val="500"/>
              </a:spcBef>
              <a:spcAft>
                <a:spcPts val="0"/>
              </a:spcAft>
              <a:buClr>
                <a:schemeClr val="lt1"/>
              </a:buClr>
              <a:buSzPts val="1600"/>
              <a:buNone/>
              <a:defRPr sz="1600">
                <a:solidFill>
                  <a:schemeClr val="lt1"/>
                </a:solidFill>
              </a:defRPr>
            </a:lvl9pPr>
          </a:lstStyle>
          <a:p/>
        </p:txBody>
      </p:sp>
      <p:sp>
        <p:nvSpPr>
          <p:cNvPr id="45" name="Google Shape;45;p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7"/>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8" name="Shape 48"/>
        <p:cNvGrpSpPr/>
        <p:nvPr/>
      </p:nvGrpSpPr>
      <p:grpSpPr>
        <a:xfrm>
          <a:off x="0" y="0"/>
          <a:ext cx="0" cy="0"/>
          <a:chOff x="0" y="0"/>
          <a:chExt cx="0" cy="0"/>
        </a:xfrm>
      </p:grpSpPr>
      <p:sp>
        <p:nvSpPr>
          <p:cNvPr id="49" name="Google Shape;49;p8"/>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8"/>
          <p:cNvSpPr txBox="1"/>
          <p:nvPr>
            <p:ph idx="1" type="body"/>
          </p:nvPr>
        </p:nvSpPr>
        <p:spPr>
          <a:xfrm>
            <a:off x="913795" y="2088319"/>
            <a:ext cx="510600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51" name="Google Shape;51;p8"/>
          <p:cNvSpPr txBox="1"/>
          <p:nvPr>
            <p:ph idx="2" type="body"/>
          </p:nvPr>
        </p:nvSpPr>
        <p:spPr>
          <a:xfrm>
            <a:off x="6173403" y="2088319"/>
            <a:ext cx="509415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52" name="Google Shape;52;p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5" name="Shape 55"/>
        <p:cNvGrpSpPr/>
        <p:nvPr/>
      </p:nvGrpSpPr>
      <p:grpSpPr>
        <a:xfrm>
          <a:off x="0" y="0"/>
          <a:ext cx="0" cy="0"/>
          <a:chOff x="0" y="0"/>
          <a:chExt cx="0" cy="0"/>
        </a:xfrm>
      </p:grpSpPr>
      <p:sp>
        <p:nvSpPr>
          <p:cNvPr id="56" name="Google Shape;56;p9"/>
          <p:cNvSpPr txBox="1"/>
          <p:nvPr>
            <p:ph type="title"/>
          </p:nvPr>
        </p:nvSpPr>
        <p:spPr>
          <a:xfrm>
            <a:off x="913795" y="609600"/>
            <a:ext cx="10353761"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9"/>
          <p:cNvSpPr txBox="1"/>
          <p:nvPr>
            <p:ph idx="1" type="body"/>
          </p:nvPr>
        </p:nvSpPr>
        <p:spPr>
          <a:xfrm>
            <a:off x="1141804" y="2088320"/>
            <a:ext cx="4879199"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lt1"/>
              </a:buClr>
              <a:buSzPts val="2400"/>
              <a:buNone/>
              <a:defRPr b="1" sz="2400"/>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58" name="Google Shape;58;p9"/>
          <p:cNvSpPr txBox="1"/>
          <p:nvPr>
            <p:ph idx="2" type="body"/>
          </p:nvPr>
        </p:nvSpPr>
        <p:spPr>
          <a:xfrm>
            <a:off x="913795" y="2912232"/>
            <a:ext cx="5107208"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59" name="Google Shape;59;p9"/>
          <p:cNvSpPr txBox="1"/>
          <p:nvPr>
            <p:ph idx="3" type="body"/>
          </p:nvPr>
        </p:nvSpPr>
        <p:spPr>
          <a:xfrm>
            <a:off x="6402003" y="2088320"/>
            <a:ext cx="4865554"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lt1"/>
              </a:buClr>
              <a:buSzPts val="2400"/>
              <a:buNone/>
              <a:defRPr b="1" sz="2400"/>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60" name="Google Shape;60;p9"/>
          <p:cNvSpPr txBox="1"/>
          <p:nvPr>
            <p:ph idx="4" type="body"/>
          </p:nvPr>
        </p:nvSpPr>
        <p:spPr>
          <a:xfrm>
            <a:off x="6172200" y="2912232"/>
            <a:ext cx="5095357"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61" name="Google Shape;61;p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9"/>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4" name="Shape 64"/>
        <p:cNvGrpSpPr/>
        <p:nvPr/>
      </p:nvGrpSpPr>
      <p:grpSpPr>
        <a:xfrm>
          <a:off x="0" y="0"/>
          <a:ext cx="0" cy="0"/>
          <a:chOff x="0" y="0"/>
          <a:chExt cx="0" cy="0"/>
        </a:xfrm>
      </p:grpSpPr>
      <p:sp>
        <p:nvSpPr>
          <p:cNvPr id="65" name="Google Shape;65;p1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lt1"/>
              </a:buClr>
              <a:buSzPts val="3400"/>
              <a:buFont typeface="Bookman Old Style"/>
              <a:buNone/>
              <a:defRPr b="1" i="0" sz="3400" u="none" cap="none" strike="noStrik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lt1"/>
              </a:buClr>
              <a:buSzPts val="2000"/>
              <a:buFont typeface="Arial"/>
              <a:buChar char="•"/>
              <a:defRPr b="0" i="0" sz="2000" u="none" cap="none" strike="noStrike">
                <a:solidFill>
                  <a:schemeClr val="lt1"/>
                </a:solidFill>
                <a:latin typeface="Rockwell"/>
                <a:ea typeface="Rockwell"/>
                <a:cs typeface="Rockwell"/>
                <a:sym typeface="Rockwell"/>
              </a:defRPr>
            </a:lvl1pPr>
            <a:lvl2pPr indent="-342900" lvl="1" marL="914400" marR="0" rtl="0" algn="l">
              <a:lnSpc>
                <a:spcPct val="120000"/>
              </a:lnSpc>
              <a:spcBef>
                <a:spcPts val="500"/>
              </a:spcBef>
              <a:spcAft>
                <a:spcPts val="0"/>
              </a:spcAft>
              <a:buClr>
                <a:schemeClr val="lt1"/>
              </a:buClr>
              <a:buSzPts val="1800"/>
              <a:buFont typeface="Arial"/>
              <a:buChar char="•"/>
              <a:defRPr b="0" i="0" sz="1800" u="none" cap="none" strike="noStrike">
                <a:solidFill>
                  <a:schemeClr val="lt1"/>
                </a:solidFill>
                <a:latin typeface="Rockwell"/>
                <a:ea typeface="Rockwell"/>
                <a:cs typeface="Rockwell"/>
                <a:sym typeface="Rockwell"/>
              </a:defRPr>
            </a:lvl2pPr>
            <a:lvl3pPr indent="-330200" lvl="2" marL="1371600" marR="0" rtl="0" algn="l">
              <a:lnSpc>
                <a:spcPct val="120000"/>
              </a:lnSpc>
              <a:spcBef>
                <a:spcPts val="500"/>
              </a:spcBef>
              <a:spcAft>
                <a:spcPts val="0"/>
              </a:spcAft>
              <a:buClr>
                <a:schemeClr val="lt1"/>
              </a:buClr>
              <a:buSzPts val="1600"/>
              <a:buFont typeface="Arial"/>
              <a:buChar char="•"/>
              <a:defRPr b="0" i="0" sz="1600" u="none" cap="none" strike="noStrike">
                <a:solidFill>
                  <a:schemeClr val="lt1"/>
                </a:solidFill>
                <a:latin typeface="Rockwell"/>
                <a:ea typeface="Rockwell"/>
                <a:cs typeface="Rockwell"/>
                <a:sym typeface="Rockwell"/>
              </a:defRPr>
            </a:lvl3pPr>
            <a:lvl4pPr indent="-317500" lvl="3" marL="1828800" marR="0" rtl="0" algn="l">
              <a:lnSpc>
                <a:spcPct val="120000"/>
              </a:lnSpc>
              <a:spcBef>
                <a:spcPts val="500"/>
              </a:spcBef>
              <a:spcAft>
                <a:spcPts val="0"/>
              </a:spcAft>
              <a:buClr>
                <a:schemeClr val="lt1"/>
              </a:buClr>
              <a:buSzPts val="1400"/>
              <a:buFont typeface="Arial"/>
              <a:buChar char="•"/>
              <a:defRPr b="0" i="0" sz="1400" u="none" cap="none" strike="noStrike">
                <a:solidFill>
                  <a:schemeClr val="lt1"/>
                </a:solidFill>
                <a:latin typeface="Rockwell"/>
                <a:ea typeface="Rockwell"/>
                <a:cs typeface="Rockwell"/>
                <a:sym typeface="Rockwell"/>
              </a:defRPr>
            </a:lvl4pPr>
            <a:lvl5pPr indent="-304800" lvl="4" marL="22860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5pPr>
            <a:lvl6pPr indent="-304800" lvl="5" marL="27432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6pPr>
            <a:lvl7pPr indent="-304800" lvl="6" marL="32004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7pPr>
            <a:lvl8pPr indent="-304800" lvl="7" marL="36576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8pPr>
            <a:lvl9pPr indent="-304800" lvl="8" marL="41148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9pPr>
          </a:lstStyle>
          <a:p/>
        </p:txBody>
      </p:sp>
      <p:sp>
        <p:nvSpPr>
          <p:cNvPr id="8" name="Google Shape;8;p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9" name="Google Shape;9;p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10" name="Google Shape;10;p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lt1"/>
                </a:solidFill>
                <a:latin typeface="Rockwell"/>
                <a:ea typeface="Rockwell"/>
                <a:cs typeface="Rockwell"/>
                <a:sym typeface="Rockwell"/>
              </a:defRPr>
            </a:lvl1pPr>
            <a:lvl2pPr indent="0" lvl="1" marL="0" marR="0" rtl="0" algn="r">
              <a:spcBef>
                <a:spcPts val="0"/>
              </a:spcBef>
              <a:buNone/>
              <a:defRPr b="0" i="0" sz="1000" u="none" cap="none" strike="noStrike">
                <a:solidFill>
                  <a:schemeClr val="lt1"/>
                </a:solidFill>
                <a:latin typeface="Rockwell"/>
                <a:ea typeface="Rockwell"/>
                <a:cs typeface="Rockwell"/>
                <a:sym typeface="Rockwell"/>
              </a:defRPr>
            </a:lvl2pPr>
            <a:lvl3pPr indent="0" lvl="2" marL="0" marR="0" rtl="0" algn="r">
              <a:spcBef>
                <a:spcPts val="0"/>
              </a:spcBef>
              <a:buNone/>
              <a:defRPr b="0" i="0" sz="1000" u="none" cap="none" strike="noStrike">
                <a:solidFill>
                  <a:schemeClr val="lt1"/>
                </a:solidFill>
                <a:latin typeface="Rockwell"/>
                <a:ea typeface="Rockwell"/>
                <a:cs typeface="Rockwell"/>
                <a:sym typeface="Rockwell"/>
              </a:defRPr>
            </a:lvl3pPr>
            <a:lvl4pPr indent="0" lvl="3" marL="0" marR="0" rtl="0" algn="r">
              <a:spcBef>
                <a:spcPts val="0"/>
              </a:spcBef>
              <a:buNone/>
              <a:defRPr b="0" i="0" sz="1000" u="none" cap="none" strike="noStrike">
                <a:solidFill>
                  <a:schemeClr val="lt1"/>
                </a:solidFill>
                <a:latin typeface="Rockwell"/>
                <a:ea typeface="Rockwell"/>
                <a:cs typeface="Rockwell"/>
                <a:sym typeface="Rockwell"/>
              </a:defRPr>
            </a:lvl4pPr>
            <a:lvl5pPr indent="0" lvl="4" marL="0" marR="0" rtl="0" algn="r">
              <a:spcBef>
                <a:spcPts val="0"/>
              </a:spcBef>
              <a:buNone/>
              <a:defRPr b="0" i="0" sz="1000" u="none" cap="none" strike="noStrike">
                <a:solidFill>
                  <a:schemeClr val="lt1"/>
                </a:solidFill>
                <a:latin typeface="Rockwell"/>
                <a:ea typeface="Rockwell"/>
                <a:cs typeface="Rockwell"/>
                <a:sym typeface="Rockwell"/>
              </a:defRPr>
            </a:lvl5pPr>
            <a:lvl6pPr indent="0" lvl="5" marL="0" marR="0" rtl="0" algn="r">
              <a:spcBef>
                <a:spcPts val="0"/>
              </a:spcBef>
              <a:buNone/>
              <a:defRPr b="0" i="0" sz="1000" u="none" cap="none" strike="noStrike">
                <a:solidFill>
                  <a:schemeClr val="lt1"/>
                </a:solidFill>
                <a:latin typeface="Rockwell"/>
                <a:ea typeface="Rockwell"/>
                <a:cs typeface="Rockwell"/>
                <a:sym typeface="Rockwell"/>
              </a:defRPr>
            </a:lvl6pPr>
            <a:lvl7pPr indent="0" lvl="6" marL="0" marR="0" rtl="0" algn="r">
              <a:spcBef>
                <a:spcPts val="0"/>
              </a:spcBef>
              <a:buNone/>
              <a:defRPr b="0" i="0" sz="1000" u="none" cap="none" strike="noStrike">
                <a:solidFill>
                  <a:schemeClr val="lt1"/>
                </a:solidFill>
                <a:latin typeface="Rockwell"/>
                <a:ea typeface="Rockwell"/>
                <a:cs typeface="Rockwell"/>
                <a:sym typeface="Rockwell"/>
              </a:defRPr>
            </a:lvl7pPr>
            <a:lvl8pPr indent="0" lvl="7" marL="0" marR="0" rtl="0" algn="r">
              <a:spcBef>
                <a:spcPts val="0"/>
              </a:spcBef>
              <a:buNone/>
              <a:defRPr b="0" i="0" sz="1000" u="none" cap="none" strike="noStrike">
                <a:solidFill>
                  <a:schemeClr val="lt1"/>
                </a:solidFill>
                <a:latin typeface="Rockwell"/>
                <a:ea typeface="Rockwell"/>
                <a:cs typeface="Rockwell"/>
                <a:sym typeface="Rockwell"/>
              </a:defRPr>
            </a:lvl8pPr>
            <a:lvl9pPr indent="0" lvl="8" marL="0" marR="0" rtl="0" algn="r">
              <a:spcBef>
                <a:spcPts val="0"/>
              </a:spcBef>
              <a:buNone/>
              <a:defRPr b="0" i="0" sz="1000" u="none" cap="none" strike="noStrike">
                <a:solidFill>
                  <a:schemeClr val="lt1"/>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19"/>
          <p:cNvPicPr preferRelativeResize="0"/>
          <p:nvPr/>
        </p:nvPicPr>
        <p:blipFill rotWithShape="1">
          <a:blip r:embed="rId3">
            <a:alphaModFix/>
          </a:blip>
          <a:srcRect b="0" l="0" r="0" t="0"/>
          <a:stretch/>
        </p:blipFill>
        <p:spPr>
          <a:xfrm>
            <a:off x="4786815" y="408372"/>
            <a:ext cx="2618369" cy="2272684"/>
          </a:xfrm>
          <a:prstGeom prst="rect">
            <a:avLst/>
          </a:prstGeom>
          <a:noFill/>
          <a:ln>
            <a:noFill/>
          </a:ln>
        </p:spPr>
      </p:pic>
      <p:sp>
        <p:nvSpPr>
          <p:cNvPr id="138" name="Google Shape;138;p19"/>
          <p:cNvSpPr txBox="1"/>
          <p:nvPr>
            <p:ph type="ctrTitle"/>
          </p:nvPr>
        </p:nvSpPr>
        <p:spPr>
          <a:xfrm>
            <a:off x="1595269" y="2947783"/>
            <a:ext cx="9001462" cy="1535836"/>
          </a:xfrm>
          <a:prstGeom prst="rect">
            <a:avLst/>
          </a:prstGeom>
          <a:noFill/>
          <a:ln>
            <a:noFill/>
          </a:ln>
        </p:spPr>
        <p:txBody>
          <a:bodyPr anchorCtr="0" anchor="b" bIns="45700" lIns="91425" spcFirstLastPara="1" rIns="91425" wrap="square" tIns="45700">
            <a:normAutofit fontScale="90000"/>
          </a:bodyPr>
          <a:lstStyle/>
          <a:p>
            <a:pPr indent="190500" lvl="0" marL="266700" marR="0" rtl="0" algn="ctr">
              <a:lnSpc>
                <a:spcPct val="90000"/>
              </a:lnSpc>
              <a:spcBef>
                <a:spcPts val="0"/>
              </a:spcBef>
              <a:spcAft>
                <a:spcPts val="0"/>
              </a:spcAft>
              <a:buClr>
                <a:schemeClr val="lt1"/>
              </a:buClr>
              <a:buSzPct val="100000"/>
              <a:buFont typeface="Times New Roman"/>
              <a:buNone/>
            </a:pPr>
            <a:br>
              <a:rPr b="1" lang="en-US" sz="1800">
                <a:latin typeface="Times New Roman"/>
                <a:ea typeface="Times New Roman"/>
                <a:cs typeface="Times New Roman"/>
                <a:sym typeface="Times New Roman"/>
              </a:rPr>
            </a:br>
            <a:br>
              <a:rPr b="1" lang="en-US" sz="1800">
                <a:latin typeface="Times New Roman"/>
                <a:ea typeface="Times New Roman"/>
                <a:cs typeface="Times New Roman"/>
                <a:sym typeface="Times New Roman"/>
              </a:rPr>
            </a:br>
            <a:br>
              <a:rPr b="1" lang="en-US" sz="1800">
                <a:latin typeface="Times New Roman"/>
                <a:ea typeface="Times New Roman"/>
                <a:cs typeface="Times New Roman"/>
                <a:sym typeface="Times New Roman"/>
              </a:rPr>
            </a:br>
            <a:br>
              <a:rPr b="1" lang="en-US" sz="1800">
                <a:latin typeface="Times New Roman"/>
                <a:ea typeface="Times New Roman"/>
                <a:cs typeface="Times New Roman"/>
                <a:sym typeface="Times New Roman"/>
              </a:rPr>
            </a:br>
            <a:r>
              <a:rPr b="1" lang="en-US" sz="1800">
                <a:latin typeface="Times New Roman"/>
                <a:ea typeface="Times New Roman"/>
                <a:cs typeface="Times New Roman"/>
                <a:sym typeface="Times New Roman"/>
              </a:rPr>
              <a:t>B. TECH PROJECT </a:t>
            </a:r>
            <a:br>
              <a:rPr lang="en-US" sz="1800">
                <a:latin typeface="Times New Roman"/>
                <a:ea typeface="Times New Roman"/>
                <a:cs typeface="Times New Roman"/>
                <a:sym typeface="Times New Roman"/>
              </a:rPr>
            </a:br>
            <a:r>
              <a:rPr b="1" lang="en-US" sz="1800">
                <a:latin typeface="Times New Roman"/>
                <a:ea typeface="Times New Roman"/>
                <a:cs typeface="Times New Roman"/>
                <a:sym typeface="Times New Roman"/>
              </a:rPr>
              <a:t>(CSPE 40)</a:t>
            </a:r>
            <a:br>
              <a:rPr lang="en-US" sz="1800">
                <a:latin typeface="Times New Roman"/>
                <a:ea typeface="Times New Roman"/>
                <a:cs typeface="Times New Roman"/>
                <a:sym typeface="Times New Roman"/>
              </a:rPr>
            </a:br>
            <a:br>
              <a:rPr b="1" lang="en-US" sz="1800">
                <a:latin typeface="Times New Roman"/>
                <a:ea typeface="Times New Roman"/>
                <a:cs typeface="Times New Roman"/>
                <a:sym typeface="Times New Roman"/>
              </a:rPr>
            </a:br>
            <a:r>
              <a:rPr b="1" lang="en-US" sz="1800">
                <a:latin typeface="Times New Roman"/>
                <a:ea typeface="Times New Roman"/>
                <a:cs typeface="Times New Roman"/>
                <a:sym typeface="Times New Roman"/>
              </a:rPr>
              <a:t>HUMMING-BASED MUSIC (HBC) INFORMATION SEARCH</a:t>
            </a:r>
            <a:br>
              <a:rPr lang="en-US" sz="1800">
                <a:latin typeface="Times New Roman"/>
                <a:ea typeface="Times New Roman"/>
                <a:cs typeface="Times New Roman"/>
                <a:sym typeface="Times New Roman"/>
              </a:rPr>
            </a:br>
            <a:endParaRPr/>
          </a:p>
        </p:txBody>
      </p:sp>
      <p:sp>
        <p:nvSpPr>
          <p:cNvPr id="139" name="Google Shape;139;p19"/>
          <p:cNvSpPr txBox="1"/>
          <p:nvPr>
            <p:ph idx="1" type="subTitle"/>
          </p:nvPr>
        </p:nvSpPr>
        <p:spPr>
          <a:xfrm>
            <a:off x="1595269" y="4412202"/>
            <a:ext cx="9001462" cy="1535836"/>
          </a:xfrm>
          <a:prstGeom prst="rect">
            <a:avLst/>
          </a:prstGeom>
          <a:noFill/>
          <a:ln>
            <a:noFill/>
          </a:ln>
        </p:spPr>
        <p:txBody>
          <a:bodyPr anchorCtr="0" anchor="t" bIns="45700" lIns="91425" spcFirstLastPara="1" rIns="91425" wrap="square" tIns="45700">
            <a:normAutofit/>
          </a:bodyPr>
          <a:lstStyle/>
          <a:p>
            <a:pPr indent="0" lvl="0" marL="0" marR="0" rtl="0" algn="ctr">
              <a:lnSpc>
                <a:spcPct val="150000"/>
              </a:lnSpc>
              <a:spcBef>
                <a:spcPts val="0"/>
              </a:spcBef>
              <a:spcAft>
                <a:spcPts val="0"/>
              </a:spcAft>
              <a:buClr>
                <a:schemeClr val="lt1"/>
              </a:buClr>
              <a:buSzPts val="1800"/>
              <a:buNone/>
            </a:pPr>
            <a:r>
              <a:rPr b="1" lang="en-US" sz="1800">
                <a:latin typeface="Times New Roman"/>
                <a:ea typeface="Times New Roman"/>
                <a:cs typeface="Times New Roman"/>
                <a:sym typeface="Times New Roman"/>
              </a:rPr>
              <a:t>Shubham Singh Kunwar (11912079)</a:t>
            </a:r>
            <a:endParaRPr sz="1800">
              <a:latin typeface="Times New Roman"/>
              <a:ea typeface="Times New Roman"/>
              <a:cs typeface="Times New Roman"/>
              <a:sym typeface="Times New Roman"/>
            </a:endParaRPr>
          </a:p>
          <a:p>
            <a:pPr indent="0" lvl="0" marL="0" marR="0" rtl="0" algn="ctr">
              <a:lnSpc>
                <a:spcPct val="150000"/>
              </a:lnSpc>
              <a:spcBef>
                <a:spcPts val="0"/>
              </a:spcBef>
              <a:spcAft>
                <a:spcPts val="0"/>
              </a:spcAft>
              <a:buClr>
                <a:schemeClr val="lt1"/>
              </a:buClr>
              <a:buSzPts val="1800"/>
              <a:buNone/>
            </a:pPr>
            <a:r>
              <a:rPr b="1" lang="en-US" sz="1800">
                <a:latin typeface="Times New Roman"/>
                <a:ea typeface="Times New Roman"/>
                <a:cs typeface="Times New Roman"/>
                <a:sym typeface="Times New Roman"/>
              </a:rPr>
              <a:t>Peeyush Chaudhary (11912085)</a:t>
            </a:r>
            <a:endParaRPr sz="1800">
              <a:latin typeface="Times New Roman"/>
              <a:ea typeface="Times New Roman"/>
              <a:cs typeface="Times New Roman"/>
              <a:sym typeface="Times New Roman"/>
            </a:endParaRPr>
          </a:p>
          <a:p>
            <a:pPr indent="0" lvl="0" marL="0" marR="0" rtl="0" algn="ctr">
              <a:lnSpc>
                <a:spcPct val="150000"/>
              </a:lnSpc>
              <a:spcBef>
                <a:spcPts val="0"/>
              </a:spcBef>
              <a:spcAft>
                <a:spcPts val="0"/>
              </a:spcAft>
              <a:buClr>
                <a:schemeClr val="lt1"/>
              </a:buClr>
              <a:buSzPts val="1800"/>
              <a:buNone/>
            </a:pPr>
            <a:r>
              <a:rPr b="1" lang="en-US" sz="1800">
                <a:latin typeface="Times New Roman"/>
                <a:ea typeface="Times New Roman"/>
                <a:cs typeface="Times New Roman"/>
                <a:sym typeface="Times New Roman"/>
              </a:rPr>
              <a:t>Naman Kumar Singh (11912096)</a:t>
            </a:r>
            <a:endParaRPr sz="1800">
              <a:latin typeface="Times New Roman"/>
              <a:ea typeface="Times New Roman"/>
              <a:cs typeface="Times New Roman"/>
              <a:sym typeface="Times New Roman"/>
            </a:endParaRPr>
          </a:p>
          <a:p>
            <a:pPr indent="0" lvl="0" marL="0" rtl="0" algn="ctr">
              <a:lnSpc>
                <a:spcPct val="120000"/>
              </a:lnSpc>
              <a:spcBef>
                <a:spcPts val="1000"/>
              </a:spcBef>
              <a:spcAft>
                <a:spcPts val="0"/>
              </a:spcAft>
              <a:buClr>
                <a:schemeClr val="lt1"/>
              </a:buClr>
              <a:buSzPts val="24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8"/>
          <p:cNvSpPr txBox="1"/>
          <p:nvPr>
            <p:ph type="title"/>
          </p:nvPr>
        </p:nvSpPr>
        <p:spPr>
          <a:xfrm>
            <a:off x="917227" y="609600"/>
            <a:ext cx="10863441" cy="704295"/>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3200"/>
              <a:buFont typeface="Bookman Old Style"/>
              <a:buNone/>
            </a:pPr>
            <a:r>
              <a:rPr lang="en-US"/>
              <a:t>FUTURE SCOPE</a:t>
            </a:r>
            <a:endParaRPr/>
          </a:p>
        </p:txBody>
      </p:sp>
      <p:pic>
        <p:nvPicPr>
          <p:cNvPr id="200" name="Google Shape;200;p28"/>
          <p:cNvPicPr preferRelativeResize="0"/>
          <p:nvPr>
            <p:ph idx="2" type="pic"/>
          </p:nvPr>
        </p:nvPicPr>
        <p:blipFill rotWithShape="1">
          <a:blip r:embed="rId3">
            <a:alphaModFix/>
          </a:blip>
          <a:srcRect b="0" l="13766" r="15862" t="30820"/>
          <a:stretch/>
        </p:blipFill>
        <p:spPr>
          <a:xfrm>
            <a:off x="7084380" y="1464817"/>
            <a:ext cx="4581010" cy="3893016"/>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201" name="Google Shape;201;p28"/>
          <p:cNvSpPr txBox="1"/>
          <p:nvPr>
            <p:ph idx="1" type="body"/>
          </p:nvPr>
        </p:nvSpPr>
        <p:spPr>
          <a:xfrm>
            <a:off x="913794" y="1393794"/>
            <a:ext cx="5934950" cy="4397406"/>
          </a:xfrm>
          <a:prstGeom prst="rect">
            <a:avLst/>
          </a:prstGeom>
          <a:noFill/>
          <a:ln>
            <a:noFill/>
          </a:ln>
        </p:spPr>
        <p:txBody>
          <a:bodyPr anchorCtr="0" anchor="t" bIns="45700" lIns="91425" spcFirstLastPara="1" rIns="91425" wrap="square" tIns="45700">
            <a:normAutofit fontScale="92500" lnSpcReduction="10000"/>
          </a:bodyPr>
          <a:lstStyle/>
          <a:p>
            <a:pPr indent="0" lvl="0" marL="0" rtl="0" algn="ctr">
              <a:lnSpc>
                <a:spcPct val="120000"/>
              </a:lnSpc>
              <a:spcBef>
                <a:spcPts val="0"/>
              </a:spcBef>
              <a:spcAft>
                <a:spcPts val="0"/>
              </a:spcAft>
              <a:buClr>
                <a:schemeClr val="lt1"/>
              </a:buClr>
              <a:buSzPct val="100000"/>
              <a:buNone/>
            </a:pPr>
            <a:r>
              <a:rPr lang="en-US"/>
              <a:t>Humming based music information search has a lot of potential for future development and improvement. The project could be further improved by utilizing more sophisticated algorithms and techniques, such as natural language processing and deep learning. Additionally, the project could be expanded to include other media, such as images and videos.</a:t>
            </a:r>
            <a:endParaRPr/>
          </a:p>
          <a:p>
            <a:pPr indent="0" lvl="0" marL="0" rtl="0" algn="ctr">
              <a:lnSpc>
                <a:spcPct val="120000"/>
              </a:lnSpc>
              <a:spcBef>
                <a:spcPts val="1000"/>
              </a:spcBef>
              <a:spcAft>
                <a:spcPts val="0"/>
              </a:spcAft>
              <a:buClr>
                <a:schemeClr val="lt1"/>
              </a:buClr>
              <a:buSzPct val="100000"/>
              <a:buNone/>
            </a:pPr>
            <a:r>
              <a:rPr lang="en-US"/>
              <a:t>The project could also be extended to include other types of music information, such as lyrics and album information. Additionally, the project could be integrated with other music streaming services, allowing users to quickly and easily access music from various sources. These are just a few of the possibilities for the future of this project.</a:t>
            </a:r>
            <a:endParaRPr/>
          </a:p>
          <a:p>
            <a:pPr indent="0" lvl="0" marL="0" rtl="0" algn="ctr">
              <a:lnSpc>
                <a:spcPct val="120000"/>
              </a:lnSpc>
              <a:spcBef>
                <a:spcPts val="1000"/>
              </a:spcBef>
              <a:spcAft>
                <a:spcPts val="0"/>
              </a:spcAft>
              <a:buClr>
                <a:schemeClr val="lt1"/>
              </a:buClr>
              <a:buSzPct val="1000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9"/>
          <p:cNvSpPr txBox="1"/>
          <p:nvPr>
            <p:ph type="title"/>
          </p:nvPr>
        </p:nvSpPr>
        <p:spPr>
          <a:xfrm>
            <a:off x="917228" y="609601"/>
            <a:ext cx="10350328" cy="1015014"/>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2800"/>
              <a:buFont typeface="Bookman Old Style"/>
              <a:buNone/>
            </a:pPr>
            <a:r>
              <a:rPr lang="en-US"/>
              <a:t>CONCLUSION</a:t>
            </a:r>
            <a:endParaRPr/>
          </a:p>
        </p:txBody>
      </p:sp>
      <p:pic>
        <p:nvPicPr>
          <p:cNvPr id="207" name="Google Shape;207;p29"/>
          <p:cNvPicPr preferRelativeResize="0"/>
          <p:nvPr>
            <p:ph idx="1" type="body"/>
          </p:nvPr>
        </p:nvPicPr>
        <p:blipFill rotWithShape="1">
          <a:blip r:embed="rId3">
            <a:alphaModFix/>
          </a:blip>
          <a:srcRect b="0" l="0" r="0" t="0"/>
          <a:stretch/>
        </p:blipFill>
        <p:spPr>
          <a:xfrm>
            <a:off x="6587230" y="2403969"/>
            <a:ext cx="5526759" cy="1555472"/>
          </a:xfrm>
          <a:prstGeom prst="rect">
            <a:avLst/>
          </a:prstGeom>
          <a:noFill/>
          <a:ln>
            <a:noFill/>
          </a:ln>
        </p:spPr>
      </p:pic>
      <p:sp>
        <p:nvSpPr>
          <p:cNvPr id="208" name="Google Shape;208;p29"/>
          <p:cNvSpPr txBox="1"/>
          <p:nvPr>
            <p:ph idx="2" type="body"/>
          </p:nvPr>
        </p:nvSpPr>
        <p:spPr>
          <a:xfrm>
            <a:off x="917228" y="1997477"/>
            <a:ext cx="5527960" cy="3693110"/>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1600"/>
              <a:buNone/>
            </a:pPr>
            <a:r>
              <a:rPr lang="en-US"/>
              <a:t>In conclusion, Humming-Based Music (HBC) Information Search is a powerful tool that has revolutionized the way we search for music. It is fast, convenient, and eliminates the frustration of trying to find a song without knowing its title or artist.</a:t>
            </a:r>
            <a:endParaRPr/>
          </a:p>
          <a:p>
            <a:pPr indent="0" lvl="0" marL="0" rtl="0" algn="ctr">
              <a:lnSpc>
                <a:spcPct val="120000"/>
              </a:lnSpc>
              <a:spcBef>
                <a:spcPts val="1000"/>
              </a:spcBef>
              <a:spcAft>
                <a:spcPts val="0"/>
              </a:spcAft>
              <a:buClr>
                <a:schemeClr val="lt1"/>
              </a:buClr>
              <a:buSzPts val="1600"/>
              <a:buNone/>
            </a:pPr>
            <a:r>
              <a:rPr lang="en-US"/>
              <a:t>While it does have its limitations, the potential applications of HBC Information Search are vast and varied, making it a valuable technology for music education and entertainment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0"/>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US"/>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0"/>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US"/>
              <a:t>CONTENT</a:t>
            </a:r>
            <a:endParaRPr/>
          </a:p>
        </p:txBody>
      </p:sp>
      <p:sp>
        <p:nvSpPr>
          <p:cNvPr id="145" name="Google Shape;145;p20"/>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Char char="•"/>
            </a:pPr>
            <a:r>
              <a:rPr b="1" lang="en-US"/>
              <a:t>Introduction</a:t>
            </a:r>
            <a:endParaRPr/>
          </a:p>
          <a:p>
            <a:pPr indent="-228600" lvl="0" marL="228600" rtl="0" algn="l">
              <a:lnSpc>
                <a:spcPct val="120000"/>
              </a:lnSpc>
              <a:spcBef>
                <a:spcPts val="1000"/>
              </a:spcBef>
              <a:spcAft>
                <a:spcPts val="0"/>
              </a:spcAft>
              <a:buClr>
                <a:schemeClr val="lt1"/>
              </a:buClr>
              <a:buSzPts val="2000"/>
              <a:buChar char="•"/>
            </a:pPr>
            <a:r>
              <a:rPr b="1" lang="en-US"/>
              <a:t>How HBC Information Search Works</a:t>
            </a:r>
            <a:endParaRPr/>
          </a:p>
          <a:p>
            <a:pPr indent="-228600" lvl="0" marL="228600" rtl="0" algn="l">
              <a:lnSpc>
                <a:spcPct val="120000"/>
              </a:lnSpc>
              <a:spcBef>
                <a:spcPts val="1000"/>
              </a:spcBef>
              <a:spcAft>
                <a:spcPts val="0"/>
              </a:spcAft>
              <a:buClr>
                <a:schemeClr val="lt1"/>
              </a:buClr>
              <a:buSzPts val="2000"/>
              <a:buChar char="•"/>
            </a:pPr>
            <a:r>
              <a:rPr b="1" lang="en-US"/>
              <a:t>Advantages of HBC Information Search</a:t>
            </a:r>
            <a:endParaRPr/>
          </a:p>
          <a:p>
            <a:pPr indent="-228600" lvl="0" marL="228600" rtl="0" algn="l">
              <a:lnSpc>
                <a:spcPct val="120000"/>
              </a:lnSpc>
              <a:spcBef>
                <a:spcPts val="1000"/>
              </a:spcBef>
              <a:spcAft>
                <a:spcPts val="0"/>
              </a:spcAft>
              <a:buClr>
                <a:schemeClr val="lt1"/>
              </a:buClr>
              <a:buSzPts val="2000"/>
              <a:buChar char="•"/>
            </a:pPr>
            <a:r>
              <a:rPr b="1" lang="en-US"/>
              <a:t>Limitations of HBC Information Search</a:t>
            </a:r>
            <a:endParaRPr/>
          </a:p>
          <a:p>
            <a:pPr indent="-228600" lvl="0" marL="228600" rtl="0" algn="l">
              <a:lnSpc>
                <a:spcPct val="120000"/>
              </a:lnSpc>
              <a:spcBef>
                <a:spcPts val="1000"/>
              </a:spcBef>
              <a:spcAft>
                <a:spcPts val="0"/>
              </a:spcAft>
              <a:buClr>
                <a:schemeClr val="lt1"/>
              </a:buClr>
              <a:buSzPts val="2000"/>
              <a:buChar char="•"/>
            </a:pPr>
            <a:r>
              <a:rPr b="1" lang="en-US"/>
              <a:t>Applications of HBC Information Search</a:t>
            </a:r>
            <a:endParaRPr/>
          </a:p>
          <a:p>
            <a:pPr indent="-228600" lvl="0" marL="228600" rtl="0" algn="l">
              <a:lnSpc>
                <a:spcPct val="120000"/>
              </a:lnSpc>
              <a:spcBef>
                <a:spcPts val="1000"/>
              </a:spcBef>
              <a:spcAft>
                <a:spcPts val="0"/>
              </a:spcAft>
              <a:buClr>
                <a:schemeClr val="lt1"/>
              </a:buClr>
              <a:buSzPts val="2000"/>
              <a:buChar char="•"/>
            </a:pPr>
            <a:r>
              <a:rPr b="1" lang="en-US"/>
              <a:t>Future Scope</a:t>
            </a:r>
            <a:endParaRPr/>
          </a:p>
          <a:p>
            <a:pPr indent="-228600" lvl="0" marL="228600" rtl="0" algn="l">
              <a:lnSpc>
                <a:spcPct val="120000"/>
              </a:lnSpc>
              <a:spcBef>
                <a:spcPts val="1000"/>
              </a:spcBef>
              <a:spcAft>
                <a:spcPts val="0"/>
              </a:spcAft>
              <a:buClr>
                <a:schemeClr val="lt1"/>
              </a:buClr>
              <a:buSzPts val="2000"/>
              <a:buChar char="•"/>
            </a:pPr>
            <a:r>
              <a:rPr b="1" lang="en-US"/>
              <a:t>Conclusion</a:t>
            </a:r>
            <a:endParaRPr/>
          </a:p>
          <a:p>
            <a:pPr indent="-101600" lvl="0" marL="228600" rtl="0" algn="l">
              <a:lnSpc>
                <a:spcPct val="120000"/>
              </a:lnSpc>
              <a:spcBef>
                <a:spcPts val="1000"/>
              </a:spcBef>
              <a:spcAft>
                <a:spcPts val="0"/>
              </a:spcAft>
              <a:buClr>
                <a:schemeClr val="lt1"/>
              </a:buClr>
              <a:buSzPts val="20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1"/>
          <p:cNvSpPr txBox="1"/>
          <p:nvPr>
            <p:ph type="title"/>
          </p:nvPr>
        </p:nvSpPr>
        <p:spPr>
          <a:xfrm>
            <a:off x="917227" y="609601"/>
            <a:ext cx="11082476" cy="67056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3200"/>
              <a:buFont typeface="Bookman Old Style"/>
              <a:buNone/>
            </a:pPr>
            <a:r>
              <a:rPr lang="en-US"/>
              <a:t>INTRODUCTION</a:t>
            </a:r>
            <a:endParaRPr/>
          </a:p>
        </p:txBody>
      </p:sp>
      <p:sp>
        <p:nvSpPr>
          <p:cNvPr id="151" name="Google Shape;151;p21"/>
          <p:cNvSpPr txBox="1"/>
          <p:nvPr>
            <p:ph idx="1" type="body"/>
          </p:nvPr>
        </p:nvSpPr>
        <p:spPr>
          <a:xfrm>
            <a:off x="913794" y="1580225"/>
            <a:ext cx="5304126" cy="4668175"/>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1800"/>
              <a:buNone/>
            </a:pPr>
            <a:r>
              <a:rPr lang="en-US"/>
              <a:t>Humming-Based Music (HBC) Information Search is a unique way of searching for music using humming or singing. It is a revolutionary technology that has made it possible for people to find songs they don't know the title or artist of, just by humming or singing a few bars of the melody.</a:t>
            </a:r>
            <a:endParaRPr/>
          </a:p>
          <a:p>
            <a:pPr indent="0" lvl="0" marL="0" rtl="0" algn="ctr">
              <a:lnSpc>
                <a:spcPct val="120000"/>
              </a:lnSpc>
              <a:spcBef>
                <a:spcPts val="1000"/>
              </a:spcBef>
              <a:spcAft>
                <a:spcPts val="0"/>
              </a:spcAft>
              <a:buClr>
                <a:schemeClr val="lt1"/>
              </a:buClr>
              <a:buSzPts val="1800"/>
              <a:buNone/>
            </a:pPr>
            <a:r>
              <a:rPr lang="en-US"/>
              <a:t>The technology behind HBC Information Search is based on sound recognition algorithms that are able to analyze the melody and rhythm of a person's humming or singing and match it with the closest possible song in its database.</a:t>
            </a:r>
            <a:endParaRPr/>
          </a:p>
          <a:p>
            <a:pPr indent="0" lvl="0" marL="0" rtl="0" algn="ctr">
              <a:lnSpc>
                <a:spcPct val="120000"/>
              </a:lnSpc>
              <a:spcBef>
                <a:spcPts val="1000"/>
              </a:spcBef>
              <a:spcAft>
                <a:spcPts val="0"/>
              </a:spcAft>
              <a:buClr>
                <a:schemeClr val="lt1"/>
              </a:buClr>
              <a:buSzPts val="1800"/>
              <a:buNone/>
            </a:pPr>
            <a:r>
              <a:t/>
            </a:r>
            <a:endParaRPr/>
          </a:p>
        </p:txBody>
      </p:sp>
      <p:pic>
        <p:nvPicPr>
          <p:cNvPr id="152" name="Google Shape;152;p21"/>
          <p:cNvPicPr preferRelativeResize="0"/>
          <p:nvPr>
            <p:ph idx="2" type="pic"/>
          </p:nvPr>
        </p:nvPicPr>
        <p:blipFill rotWithShape="1">
          <a:blip r:embed="rId3">
            <a:alphaModFix/>
          </a:blip>
          <a:srcRect b="35207" l="11058" r="4237" t="75"/>
          <a:stretch/>
        </p:blipFill>
        <p:spPr>
          <a:xfrm>
            <a:off x="6464697" y="2231165"/>
            <a:ext cx="5535006" cy="3044923"/>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2"/>
          <p:cNvSpPr txBox="1"/>
          <p:nvPr>
            <p:ph type="title"/>
          </p:nvPr>
        </p:nvSpPr>
        <p:spPr>
          <a:xfrm>
            <a:off x="917227" y="429768"/>
            <a:ext cx="10686509" cy="56692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3200"/>
              <a:buFont typeface="Bookman Old Style"/>
              <a:buNone/>
            </a:pPr>
            <a:r>
              <a:rPr lang="en-US"/>
              <a:t>HOW HBC INFORMATION SEARCH WORKS</a:t>
            </a:r>
            <a:endParaRPr/>
          </a:p>
        </p:txBody>
      </p:sp>
      <p:pic>
        <p:nvPicPr>
          <p:cNvPr id="158" name="Google Shape;158;p22"/>
          <p:cNvPicPr preferRelativeResize="0"/>
          <p:nvPr>
            <p:ph idx="2" type="pic"/>
          </p:nvPr>
        </p:nvPicPr>
        <p:blipFill rotWithShape="1">
          <a:blip r:embed="rId3">
            <a:alphaModFix/>
          </a:blip>
          <a:srcRect b="0" l="6810" r="6809" t="0"/>
          <a:stretch/>
        </p:blipFill>
        <p:spPr>
          <a:xfrm>
            <a:off x="7424738" y="1188720"/>
            <a:ext cx="3557206" cy="4865273"/>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159" name="Google Shape;159;p22"/>
          <p:cNvSpPr txBox="1"/>
          <p:nvPr>
            <p:ph idx="1" type="body"/>
          </p:nvPr>
        </p:nvSpPr>
        <p:spPr>
          <a:xfrm>
            <a:off x="913794" y="1435608"/>
            <a:ext cx="5944206" cy="4782312"/>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1800"/>
              <a:buNone/>
            </a:pPr>
            <a:r>
              <a:rPr lang="en-US"/>
              <a:t>To use HBC Information Search, all you need to do is hum or sing a few bars of the melody of the song you're looking for into your device's microphone. The algorithm then analyzes the sound and matches it with the closest possible song in its database.</a:t>
            </a:r>
            <a:endParaRPr/>
          </a:p>
          <a:p>
            <a:pPr indent="0" lvl="0" marL="0" rtl="0" algn="ctr">
              <a:lnSpc>
                <a:spcPct val="120000"/>
              </a:lnSpc>
              <a:spcBef>
                <a:spcPts val="1000"/>
              </a:spcBef>
              <a:spcAft>
                <a:spcPts val="0"/>
              </a:spcAft>
              <a:buClr>
                <a:schemeClr val="lt1"/>
              </a:buClr>
              <a:buSzPts val="1800"/>
              <a:buNone/>
            </a:pPr>
            <a:r>
              <a:rPr lang="en-US"/>
              <a:t>The accuracy of HBC Information Search depends on the quality of the humming or singing input. The more accurate the input, the higher the chances of getting an accurate result.</a:t>
            </a:r>
            <a:endParaRPr/>
          </a:p>
          <a:p>
            <a:pPr indent="0" lvl="0" marL="0" rtl="0" algn="ctr">
              <a:lnSpc>
                <a:spcPct val="120000"/>
              </a:lnSpc>
              <a:spcBef>
                <a:spcPts val="1000"/>
              </a:spcBef>
              <a:spcAft>
                <a:spcPts val="0"/>
              </a:spcAft>
              <a:buClr>
                <a:schemeClr val="lt1"/>
              </a:buClr>
              <a:buSzPts val="18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txBox="1"/>
          <p:nvPr>
            <p:ph type="title"/>
          </p:nvPr>
        </p:nvSpPr>
        <p:spPr>
          <a:xfrm>
            <a:off x="917227" y="609600"/>
            <a:ext cx="11015693" cy="606482"/>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3200"/>
              <a:buFont typeface="Bookman Old Style"/>
              <a:buNone/>
            </a:pPr>
            <a:r>
              <a:rPr lang="en-US"/>
              <a:t>AUDIO FINGERPRINT</a:t>
            </a:r>
            <a:endParaRPr/>
          </a:p>
        </p:txBody>
      </p:sp>
      <p:pic>
        <p:nvPicPr>
          <p:cNvPr id="165" name="Google Shape;165;p23"/>
          <p:cNvPicPr preferRelativeResize="0"/>
          <p:nvPr>
            <p:ph idx="2" type="pic"/>
          </p:nvPr>
        </p:nvPicPr>
        <p:blipFill rotWithShape="1">
          <a:blip r:embed="rId3">
            <a:alphaModFix/>
          </a:blip>
          <a:srcRect b="609" l="8207" r="8817" t="1803"/>
          <a:stretch/>
        </p:blipFill>
        <p:spPr>
          <a:xfrm>
            <a:off x="7415784" y="1682496"/>
            <a:ext cx="4314842" cy="4261104"/>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166" name="Google Shape;166;p23"/>
          <p:cNvSpPr txBox="1"/>
          <p:nvPr>
            <p:ph idx="1" type="body"/>
          </p:nvPr>
        </p:nvSpPr>
        <p:spPr>
          <a:xfrm>
            <a:off x="913794" y="1682496"/>
            <a:ext cx="5934950" cy="4352544"/>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1800"/>
              <a:buNone/>
            </a:pPr>
            <a:r>
              <a:rPr lang="en-US"/>
              <a:t>Audio fingerprinting is a technique used to identify audio files based on their unique characteristics. It involves analyzing the waveform of an audio file and creating a digital signature that can be compared to other audio files to determine if they are similar.</a:t>
            </a:r>
            <a:endParaRPr/>
          </a:p>
          <a:p>
            <a:pPr indent="0" lvl="0" marL="0" rtl="0" algn="ctr">
              <a:lnSpc>
                <a:spcPct val="120000"/>
              </a:lnSpc>
              <a:spcBef>
                <a:spcPts val="1000"/>
              </a:spcBef>
              <a:spcAft>
                <a:spcPts val="0"/>
              </a:spcAft>
              <a:buClr>
                <a:schemeClr val="lt1"/>
              </a:buClr>
              <a:buSzPts val="1800"/>
              <a:buNone/>
            </a:pPr>
            <a:r>
              <a:rPr lang="en-US"/>
              <a:t>This technology has many applications, including music identification, copyright protection, and forensic analysis. It is also used in various industries such as entertainment, security, and law enforcement.</a:t>
            </a:r>
            <a:endParaRPr/>
          </a:p>
          <a:p>
            <a:pPr indent="0" lvl="0" marL="0" rtl="0" algn="ctr">
              <a:lnSpc>
                <a:spcPct val="120000"/>
              </a:lnSpc>
              <a:spcBef>
                <a:spcPts val="1000"/>
              </a:spcBef>
              <a:spcAft>
                <a:spcPts val="0"/>
              </a:spcAft>
              <a:buClr>
                <a:schemeClr val="lt1"/>
              </a:buClr>
              <a:buSzPts val="18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4"/>
          <p:cNvSpPr txBox="1"/>
          <p:nvPr>
            <p:ph type="title"/>
          </p:nvPr>
        </p:nvSpPr>
        <p:spPr>
          <a:xfrm>
            <a:off x="917228" y="609601"/>
            <a:ext cx="10350327" cy="624396"/>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2800"/>
              <a:buFont typeface="Bookman Old Style"/>
              <a:buNone/>
            </a:pPr>
            <a:r>
              <a:rPr lang="en-US"/>
              <a:t>WORKING OF AUDIO FINGERPRINT </a:t>
            </a:r>
            <a:endParaRPr/>
          </a:p>
        </p:txBody>
      </p:sp>
      <p:pic>
        <p:nvPicPr>
          <p:cNvPr id="172" name="Google Shape;172;p24"/>
          <p:cNvPicPr preferRelativeResize="0"/>
          <p:nvPr>
            <p:ph idx="1" type="body"/>
          </p:nvPr>
        </p:nvPicPr>
        <p:blipFill rotWithShape="1">
          <a:blip r:embed="rId3">
            <a:alphaModFix/>
          </a:blip>
          <a:srcRect b="15824" l="458" r="53020" t="0"/>
          <a:stretch/>
        </p:blipFill>
        <p:spPr>
          <a:xfrm>
            <a:off x="8424909" y="1571348"/>
            <a:ext cx="2263806" cy="4937703"/>
          </a:xfrm>
          <a:prstGeom prst="rect">
            <a:avLst/>
          </a:prstGeom>
          <a:noFill/>
          <a:ln>
            <a:noFill/>
          </a:ln>
        </p:spPr>
      </p:pic>
      <p:sp>
        <p:nvSpPr>
          <p:cNvPr id="173" name="Google Shape;173;p24"/>
          <p:cNvSpPr txBox="1"/>
          <p:nvPr>
            <p:ph idx="2" type="body"/>
          </p:nvPr>
        </p:nvSpPr>
        <p:spPr>
          <a:xfrm>
            <a:off x="917228" y="1571348"/>
            <a:ext cx="6078376" cy="4219851"/>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1600"/>
              <a:buNone/>
            </a:pPr>
            <a:r>
              <a:rPr lang="en-US"/>
              <a:t>Create a spectrogram and find vector of value at specific frequency, time and amplitude.</a:t>
            </a:r>
            <a:endParaRPr/>
          </a:p>
          <a:p>
            <a:pPr indent="0" lvl="0" marL="0" rtl="0" algn="ctr">
              <a:lnSpc>
                <a:spcPct val="120000"/>
              </a:lnSpc>
              <a:spcBef>
                <a:spcPts val="1000"/>
              </a:spcBef>
              <a:spcAft>
                <a:spcPts val="0"/>
              </a:spcAft>
              <a:buClr>
                <a:schemeClr val="lt1"/>
              </a:buClr>
              <a:buSzPts val="1600"/>
              <a:buNone/>
            </a:pPr>
            <a:r>
              <a:rPr lang="en-US"/>
              <a:t>Based on the neighbor find the mean value which at as the audio fingerprint of the audio clip.</a:t>
            </a:r>
            <a:endParaRPr/>
          </a:p>
          <a:p>
            <a:pPr indent="0" lvl="0" marL="0" rtl="0" algn="ctr">
              <a:lnSpc>
                <a:spcPct val="120000"/>
              </a:lnSpc>
              <a:spcBef>
                <a:spcPts val="1000"/>
              </a:spcBef>
              <a:spcAft>
                <a:spcPts val="0"/>
              </a:spcAft>
              <a:buClr>
                <a:schemeClr val="lt1"/>
              </a:buClr>
              <a:buSzPts val="1600"/>
              <a:buNone/>
            </a:pPr>
            <a:r>
              <a:rPr lang="en-US"/>
              <a:t>Comparison of the audio fingerprint of the humming clip with the database is done in order to find the song which match with the humming clip based on the cosine similarity between the song .</a:t>
            </a:r>
            <a:endParaRPr/>
          </a:p>
          <a:p>
            <a:pPr indent="0" lvl="0" marL="0" rtl="0" algn="ctr">
              <a:lnSpc>
                <a:spcPct val="120000"/>
              </a:lnSpc>
              <a:spcBef>
                <a:spcPts val="1000"/>
              </a:spcBef>
              <a:spcAft>
                <a:spcPts val="0"/>
              </a:spcAft>
              <a:buClr>
                <a:schemeClr val="lt1"/>
              </a:buClr>
              <a:buSzPts val="1600"/>
              <a:buNone/>
            </a:pPr>
            <a:r>
              <a:rPr lang="en-US"/>
              <a:t>Display the song with the highest cosine similarity as the song with the highest similarity with the humming clip.</a:t>
            </a:r>
            <a:endParaRPr/>
          </a:p>
          <a:p>
            <a:pPr indent="0" lvl="0" marL="0" rtl="0" algn="ctr">
              <a:lnSpc>
                <a:spcPct val="120000"/>
              </a:lnSpc>
              <a:spcBef>
                <a:spcPts val="1000"/>
              </a:spcBef>
              <a:spcAft>
                <a:spcPts val="0"/>
              </a:spcAft>
              <a:buClr>
                <a:schemeClr val="lt1"/>
              </a:buClr>
              <a:buSzPts val="1600"/>
              <a:buNone/>
            </a:pPr>
            <a:r>
              <a:t/>
            </a:r>
            <a:endParaRPr/>
          </a:p>
          <a:p>
            <a:pPr indent="0" lvl="0" marL="0" rtl="0" algn="ctr">
              <a:lnSpc>
                <a:spcPct val="120000"/>
              </a:lnSpc>
              <a:spcBef>
                <a:spcPts val="1000"/>
              </a:spcBef>
              <a:spcAft>
                <a:spcPts val="0"/>
              </a:spcAft>
              <a:buClr>
                <a:schemeClr val="lt1"/>
              </a:buClr>
              <a:buSzPts val="16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5"/>
          <p:cNvSpPr txBox="1"/>
          <p:nvPr>
            <p:ph type="title"/>
          </p:nvPr>
        </p:nvSpPr>
        <p:spPr>
          <a:xfrm>
            <a:off x="917228" y="609600"/>
            <a:ext cx="10694764" cy="970625"/>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3200"/>
              <a:buFont typeface="Bookman Old Style"/>
              <a:buNone/>
            </a:pPr>
            <a:r>
              <a:rPr lang="en-US"/>
              <a:t>CHALLENGES OF AUDIO FINGERPRINT</a:t>
            </a:r>
            <a:endParaRPr/>
          </a:p>
        </p:txBody>
      </p:sp>
      <p:pic>
        <p:nvPicPr>
          <p:cNvPr id="179" name="Google Shape;179;p25"/>
          <p:cNvPicPr preferRelativeResize="0"/>
          <p:nvPr>
            <p:ph idx="2" type="pic"/>
          </p:nvPr>
        </p:nvPicPr>
        <p:blipFill rotWithShape="1">
          <a:blip r:embed="rId3">
            <a:alphaModFix/>
          </a:blip>
          <a:srcRect b="0" l="8749" r="8748" t="0"/>
          <a:stretch/>
        </p:blipFill>
        <p:spPr>
          <a:xfrm>
            <a:off x="7346263" y="1726850"/>
            <a:ext cx="3255963" cy="3946525"/>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180" name="Google Shape;180;p25"/>
          <p:cNvSpPr txBox="1"/>
          <p:nvPr>
            <p:ph idx="1" type="body"/>
          </p:nvPr>
        </p:nvSpPr>
        <p:spPr>
          <a:xfrm>
            <a:off x="913794" y="1908699"/>
            <a:ext cx="5934950" cy="3882501"/>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1800"/>
              <a:buNone/>
            </a:pPr>
            <a:r>
              <a:rPr lang="en-US"/>
              <a:t>While audio fingerprinting is a powerful technology, it is not without its challenges. One of the biggest challenges is dealing with variations in the audio, such as changes in pitch or tempo. This can make it difficult to accurately match audio fingerprints to each other.</a:t>
            </a:r>
            <a:endParaRPr/>
          </a:p>
          <a:p>
            <a:pPr indent="0" lvl="0" marL="0" rtl="0" algn="ctr">
              <a:lnSpc>
                <a:spcPct val="120000"/>
              </a:lnSpc>
              <a:spcBef>
                <a:spcPts val="1000"/>
              </a:spcBef>
              <a:spcAft>
                <a:spcPts val="0"/>
              </a:spcAft>
              <a:buClr>
                <a:schemeClr val="lt1"/>
              </a:buClr>
              <a:buSzPts val="1800"/>
              <a:buNone/>
            </a:pPr>
            <a:r>
              <a:rPr lang="en-US"/>
              <a:t>Another challenge is dealing with large databases of audio fingerprints. As the number of audio files increases, it becomes more difficult to efficiently compare them to each other. This requires advanced algorithms and computing power to handle the massive amounts of data.</a:t>
            </a:r>
            <a:endParaRPr/>
          </a:p>
          <a:p>
            <a:pPr indent="0" lvl="0" marL="0" rtl="0" algn="ctr">
              <a:lnSpc>
                <a:spcPct val="120000"/>
              </a:lnSpc>
              <a:spcBef>
                <a:spcPts val="1000"/>
              </a:spcBef>
              <a:spcAft>
                <a:spcPts val="0"/>
              </a:spcAft>
              <a:buClr>
                <a:schemeClr val="lt1"/>
              </a:buClr>
              <a:buSzPts val="18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txBox="1"/>
          <p:nvPr>
            <p:ph type="title"/>
          </p:nvPr>
        </p:nvSpPr>
        <p:spPr>
          <a:xfrm>
            <a:off x="917227" y="609599"/>
            <a:ext cx="11129771" cy="606481"/>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3200"/>
              <a:buFont typeface="Bookman Old Style"/>
              <a:buNone/>
            </a:pPr>
            <a:r>
              <a:rPr lang="en-US"/>
              <a:t>ADVANTAGES OF HBC INFORMATION SEARCH</a:t>
            </a:r>
            <a:endParaRPr/>
          </a:p>
        </p:txBody>
      </p:sp>
      <p:pic>
        <p:nvPicPr>
          <p:cNvPr id="186" name="Google Shape;186;p26"/>
          <p:cNvPicPr preferRelativeResize="0"/>
          <p:nvPr>
            <p:ph idx="2" type="pic"/>
          </p:nvPr>
        </p:nvPicPr>
        <p:blipFill rotWithShape="1">
          <a:blip r:embed="rId3">
            <a:alphaModFix/>
          </a:blip>
          <a:srcRect b="620" l="21226" r="5549" t="0"/>
          <a:stretch/>
        </p:blipFill>
        <p:spPr>
          <a:xfrm>
            <a:off x="7415861" y="1553592"/>
            <a:ext cx="4142866" cy="4217093"/>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187" name="Google Shape;187;p26"/>
          <p:cNvSpPr txBox="1"/>
          <p:nvPr>
            <p:ph idx="1" type="body"/>
          </p:nvPr>
        </p:nvSpPr>
        <p:spPr>
          <a:xfrm>
            <a:off x="913793" y="1455937"/>
            <a:ext cx="6277119" cy="4792463"/>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1800"/>
              <a:buNone/>
            </a:pPr>
            <a:r>
              <a:rPr lang="en-US"/>
              <a:t>One of the biggest advantages of HBC Information Search is that it allows people to find songs they don't know the title or artist of, which can be a frustrating experience. It also eliminates the need for typing in lyrics or trying to describe the song using keywords.</a:t>
            </a:r>
            <a:endParaRPr/>
          </a:p>
          <a:p>
            <a:pPr indent="0" lvl="0" marL="0" rtl="0" algn="ctr">
              <a:lnSpc>
                <a:spcPct val="120000"/>
              </a:lnSpc>
              <a:spcBef>
                <a:spcPts val="1000"/>
              </a:spcBef>
              <a:spcAft>
                <a:spcPts val="0"/>
              </a:spcAft>
              <a:buClr>
                <a:schemeClr val="lt1"/>
              </a:buClr>
              <a:buSzPts val="1800"/>
              <a:buNone/>
            </a:pPr>
            <a:r>
              <a:rPr lang="en-US"/>
              <a:t>Another advantage of HBC Information Search is that it is fast and convenient. It only takes a few minutes to get a result, and you can use it anywhere, anytime, as long as you have your device with you.</a:t>
            </a:r>
            <a:endParaRPr/>
          </a:p>
          <a:p>
            <a:pPr indent="0" lvl="0" marL="0" rtl="0" algn="ctr">
              <a:lnSpc>
                <a:spcPct val="120000"/>
              </a:lnSpc>
              <a:spcBef>
                <a:spcPts val="1000"/>
              </a:spcBef>
              <a:spcAft>
                <a:spcPts val="0"/>
              </a:spcAft>
              <a:buClr>
                <a:schemeClr val="lt1"/>
              </a:buClr>
              <a:buSzPts val="18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7"/>
          <p:cNvSpPr txBox="1"/>
          <p:nvPr>
            <p:ph type="title"/>
          </p:nvPr>
        </p:nvSpPr>
        <p:spPr>
          <a:xfrm>
            <a:off x="917228" y="609600"/>
            <a:ext cx="10907828" cy="1130423"/>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3200"/>
              <a:buFont typeface="Bookman Old Style"/>
              <a:buNone/>
            </a:pPr>
            <a:r>
              <a:rPr lang="en-US"/>
              <a:t>LIMITATIONS OF HBC INFORMATION SEARCH</a:t>
            </a:r>
            <a:endParaRPr/>
          </a:p>
        </p:txBody>
      </p:sp>
      <p:pic>
        <p:nvPicPr>
          <p:cNvPr id="193" name="Google Shape;193;p27"/>
          <p:cNvPicPr preferRelativeResize="0"/>
          <p:nvPr>
            <p:ph idx="2" type="pic"/>
          </p:nvPr>
        </p:nvPicPr>
        <p:blipFill rotWithShape="1">
          <a:blip r:embed="rId3">
            <a:alphaModFix/>
          </a:blip>
          <a:srcRect b="-349" l="33" r="-114" t="352"/>
          <a:stretch/>
        </p:blipFill>
        <p:spPr>
          <a:xfrm>
            <a:off x="6973968" y="2104008"/>
            <a:ext cx="4551380" cy="3187084"/>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194" name="Google Shape;194;p27"/>
          <p:cNvSpPr txBox="1"/>
          <p:nvPr>
            <p:ph idx="1" type="body"/>
          </p:nvPr>
        </p:nvSpPr>
        <p:spPr>
          <a:xfrm>
            <a:off x="913794" y="1855433"/>
            <a:ext cx="5934950" cy="3935767"/>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1800"/>
              <a:buNone/>
            </a:pPr>
            <a:r>
              <a:rPr lang="en-US"/>
              <a:t>While HBC Information Search is a great tool for finding songs, it does have some limitations. One of the biggest limitations is that it relies on the user's ability to hum or sing accurately. If the input is not accurate, the algorithm may not be able to match it with the correct song.</a:t>
            </a:r>
            <a:endParaRPr/>
          </a:p>
          <a:p>
            <a:pPr indent="0" lvl="0" marL="0" rtl="0" algn="ctr">
              <a:lnSpc>
                <a:spcPct val="120000"/>
              </a:lnSpc>
              <a:spcBef>
                <a:spcPts val="1000"/>
              </a:spcBef>
              <a:spcAft>
                <a:spcPts val="0"/>
              </a:spcAft>
              <a:buClr>
                <a:schemeClr val="lt1"/>
              </a:buClr>
              <a:buSzPts val="1800"/>
              <a:buNone/>
            </a:pPr>
            <a:r>
              <a:rPr lang="en-US"/>
              <a:t>Another limitation of HBC Information Search is that it may not work well with obscure or less popular songs that are not in its database. In such cases, the algorithm may not be able to find a match.</a:t>
            </a:r>
            <a:endParaRPr/>
          </a:p>
          <a:p>
            <a:pPr indent="0" lvl="0" marL="0" rtl="0" algn="ctr">
              <a:lnSpc>
                <a:spcPct val="120000"/>
              </a:lnSpc>
              <a:spcBef>
                <a:spcPts val="1000"/>
              </a:spcBef>
              <a:spcAft>
                <a:spcPts val="0"/>
              </a:spcAft>
              <a:buClr>
                <a:schemeClr val="lt1"/>
              </a:buClr>
              <a:buSzPts val="18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amask">
  <a:themeElements>
    <a:clrScheme name="Damask">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